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78" r:id="rId3"/>
    <p:sldId id="279" r:id="rId4"/>
    <p:sldId id="280" r:id="rId5"/>
    <p:sldId id="281" r:id="rId6"/>
    <p:sldId id="257" r:id="rId7"/>
    <p:sldId id="258" r:id="rId8"/>
    <p:sldId id="282" r:id="rId9"/>
  </p:sldIdLst>
  <p:sldSz cx="9144000" cy="6858000" type="screen4x3"/>
  <p:notesSz cx="6858000" cy="91440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8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10F753-501F-4C29-A36F-A458A6F0D2F8}" type="datetimeFigureOut">
              <a:rPr lang="es-CR" smtClean="0"/>
              <a:pPr/>
              <a:t>18/08/2012</a:t>
            </a:fld>
            <a:endParaRPr lang="es-C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B057A6-D4D2-4866-8F96-53B01409FCD7}" type="slidenum">
              <a:rPr lang="es-CR" smtClean="0"/>
              <a:pPr/>
              <a:t>‹Nº›</a:t>
            </a:fld>
            <a:endParaRPr lang="es-C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B44EC-86BE-400A-8C9F-8A39BB8352D8}" type="datetimeFigureOut">
              <a:rPr lang="es-CR" smtClean="0"/>
              <a:pPr/>
              <a:t>18/08/2012</a:t>
            </a:fld>
            <a:endParaRPr lang="es-CR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AC4C8-FC70-42A7-A6DE-D2A0B6821B49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B44EC-86BE-400A-8C9F-8A39BB8352D8}" type="datetimeFigureOut">
              <a:rPr lang="es-CR" smtClean="0"/>
              <a:pPr/>
              <a:t>18/08/2012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AC4C8-FC70-42A7-A6DE-D2A0B6821B49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B44EC-86BE-400A-8C9F-8A39BB8352D8}" type="datetimeFigureOut">
              <a:rPr lang="es-CR" smtClean="0"/>
              <a:pPr/>
              <a:t>18/08/2012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AC4C8-FC70-42A7-A6DE-D2A0B6821B49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B44EC-86BE-400A-8C9F-8A39BB8352D8}" type="datetimeFigureOut">
              <a:rPr lang="es-CR" smtClean="0"/>
              <a:pPr/>
              <a:t>18/08/2012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AC4C8-FC70-42A7-A6DE-D2A0B6821B49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B44EC-86BE-400A-8C9F-8A39BB8352D8}" type="datetimeFigureOut">
              <a:rPr lang="es-CR" smtClean="0"/>
              <a:pPr/>
              <a:t>18/08/2012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AC4C8-FC70-42A7-A6DE-D2A0B6821B49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B44EC-86BE-400A-8C9F-8A39BB8352D8}" type="datetimeFigureOut">
              <a:rPr lang="es-CR" smtClean="0"/>
              <a:pPr/>
              <a:t>18/08/2012</a:t>
            </a:fld>
            <a:endParaRPr lang="es-C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AC4C8-FC70-42A7-A6DE-D2A0B6821B49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B44EC-86BE-400A-8C9F-8A39BB8352D8}" type="datetimeFigureOut">
              <a:rPr lang="es-CR" smtClean="0"/>
              <a:pPr/>
              <a:t>18/08/2012</a:t>
            </a:fld>
            <a:endParaRPr lang="es-C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AC4C8-FC70-42A7-A6DE-D2A0B6821B49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B44EC-86BE-400A-8C9F-8A39BB8352D8}" type="datetimeFigureOut">
              <a:rPr lang="es-CR" smtClean="0"/>
              <a:pPr/>
              <a:t>18/08/2012</a:t>
            </a:fld>
            <a:endParaRPr lang="es-C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AC4C8-FC70-42A7-A6DE-D2A0B6821B49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B44EC-86BE-400A-8C9F-8A39BB8352D8}" type="datetimeFigureOut">
              <a:rPr lang="es-CR" smtClean="0"/>
              <a:pPr/>
              <a:t>18/08/2012</a:t>
            </a:fld>
            <a:endParaRPr lang="es-C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AC4C8-FC70-42A7-A6DE-D2A0B6821B49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B44EC-86BE-400A-8C9F-8A39BB8352D8}" type="datetimeFigureOut">
              <a:rPr lang="es-CR" smtClean="0"/>
              <a:pPr/>
              <a:t>18/08/2012</a:t>
            </a:fld>
            <a:endParaRPr lang="es-C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AC4C8-FC70-42A7-A6DE-D2A0B6821B49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ortar y redondear rectángulo de esquina sencilla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Triángulo rectángulo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B44EC-86BE-400A-8C9F-8A39BB8352D8}" type="datetimeFigureOut">
              <a:rPr lang="es-CR" smtClean="0"/>
              <a:pPr/>
              <a:t>18/08/2012</a:t>
            </a:fld>
            <a:endParaRPr lang="es-C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92AC4C8-FC70-42A7-A6DE-D2A0B6821B49}" type="slidenum">
              <a:rPr lang="es-CR" smtClean="0"/>
              <a:pPr/>
              <a:t>‹Nº›</a:t>
            </a:fld>
            <a:endParaRPr lang="es-C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10" name="9 Forma libre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Forma libre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6AB44EC-86BE-400A-8C9F-8A39BB8352D8}" type="datetimeFigureOut">
              <a:rPr lang="es-CR" smtClean="0"/>
              <a:pPr/>
              <a:t>18/08/2012</a:t>
            </a:fld>
            <a:endParaRPr lang="es-CR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s-CR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92AC4C8-FC70-42A7-A6DE-D2A0B6821B49}" type="slidenum">
              <a:rPr lang="es-CR" smtClean="0"/>
              <a:pPr/>
              <a:t>‹Nº›</a:t>
            </a:fld>
            <a:endParaRPr lang="es-CR"/>
          </a:p>
        </p:txBody>
      </p:sp>
      <p:grpSp>
        <p:nvGrpSpPr>
          <p:cNvPr id="2" name="1 Grupo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Forma libre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Forma libre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CR" dirty="0" smtClean="0"/>
              <a:t>Estado Benefactor en Costa Rica</a:t>
            </a:r>
            <a:endParaRPr lang="es-CR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CR" dirty="0" smtClean="0"/>
              <a:t>Características del período</a:t>
            </a:r>
            <a:endParaRPr lang="es-C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687042"/>
            <a:ext cx="5760640" cy="5701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908720"/>
            <a:ext cx="5256584" cy="5370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124744"/>
            <a:ext cx="6941983" cy="493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980728"/>
            <a:ext cx="7391610" cy="522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 smtClean="0"/>
              <a:t>Preguntas previas </a:t>
            </a:r>
            <a:endParaRPr lang="es-C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CR" dirty="0" smtClean="0"/>
              <a:t>Cuál es la diferencia entre los conceptos  liberal y benefactor?</a:t>
            </a:r>
          </a:p>
          <a:p>
            <a:r>
              <a:rPr lang="es-CR" dirty="0" smtClean="0"/>
              <a:t>Entre cuales años se ubica el período del Estado Benefactor en Costa Rica?</a:t>
            </a:r>
          </a:p>
          <a:p>
            <a:r>
              <a:rPr lang="es-CR" dirty="0" smtClean="0"/>
              <a:t>Cual es el principal acontecimiento político mundial durante el período del Estado Benefactor?</a:t>
            </a:r>
          </a:p>
          <a:p>
            <a:r>
              <a:rPr lang="es-CR" dirty="0" smtClean="0"/>
              <a:t>Mencione algunos de los hechos mas relevantes en el mundo durante ese período?</a:t>
            </a:r>
            <a:endParaRPr lang="es-C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 smtClean="0"/>
              <a:t>Preguntas previas</a:t>
            </a:r>
            <a:endParaRPr lang="es-C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CR" dirty="0" smtClean="0"/>
              <a:t>Cuál era el modelo económico de Costa Rica anterior al Estado Benefactor</a:t>
            </a:r>
          </a:p>
          <a:p>
            <a:r>
              <a:rPr lang="es-CR" dirty="0" smtClean="0"/>
              <a:t>Cuál hecho histórico nacional se puede usar como referencia para marcar el punto de partida del Estado Benefactor?</a:t>
            </a:r>
          </a:p>
          <a:p>
            <a:r>
              <a:rPr lang="es-CR" dirty="0" smtClean="0"/>
              <a:t>Cuál fue el modelo económico propuesto durante el período del Estado Benefactor?</a:t>
            </a:r>
          </a:p>
          <a:p>
            <a:r>
              <a:rPr lang="es-CR" dirty="0" smtClean="0"/>
              <a:t>Mencione algunas características sociales, políticas, económicas y culturales de ese período</a:t>
            </a:r>
            <a:endParaRPr lang="es-C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ito\Documents\el profesor en su casa\El estado benefactor\Estado Benefactor Costa Rica linea de tiemp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548680"/>
            <a:ext cx="6840405" cy="60637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jo">
  <a:themeElements>
    <a:clrScheme name="Fluj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uj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j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178</TotalTime>
  <Words>122</Words>
  <Application>Microsoft Office PowerPoint</Application>
  <PresentationFormat>Presentación en pantalla (4:3)</PresentationFormat>
  <Paragraphs>12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9" baseType="lpstr">
      <vt:lpstr>Flujo</vt:lpstr>
      <vt:lpstr>Estado Benefactor en Costa Rica</vt:lpstr>
      <vt:lpstr>Diapositiva 2</vt:lpstr>
      <vt:lpstr>Diapositiva 3</vt:lpstr>
      <vt:lpstr>Diapositiva 4</vt:lpstr>
      <vt:lpstr>Diapositiva 5</vt:lpstr>
      <vt:lpstr>Preguntas previas </vt:lpstr>
      <vt:lpstr>Preguntas previas</vt:lpstr>
      <vt:lpstr>Diapositiva 8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Estado Benefactor</dc:title>
  <dc:creator>Tito</dc:creator>
  <cp:lastModifiedBy>Tito</cp:lastModifiedBy>
  <cp:revision>8</cp:revision>
  <dcterms:created xsi:type="dcterms:W3CDTF">2012-08-17T23:49:24Z</dcterms:created>
  <dcterms:modified xsi:type="dcterms:W3CDTF">2012-08-18T19:27:53Z</dcterms:modified>
</cp:coreProperties>
</file>