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67" r:id="rId21"/>
    <p:sldId id="257" r:id="rId22"/>
    <p:sldId id="258" r:id="rId23"/>
    <p:sldId id="260" r:id="rId24"/>
    <p:sldId id="259" r:id="rId25"/>
    <p:sldId id="261" r:id="rId26"/>
    <p:sldId id="268" r:id="rId27"/>
    <p:sldId id="262" r:id="rId28"/>
    <p:sldId id="263" r:id="rId29"/>
    <p:sldId id="264" r:id="rId30"/>
    <p:sldId id="266" r:id="rId31"/>
    <p:sldId id="270" r:id="rId32"/>
    <p:sldId id="273" r:id="rId33"/>
    <p:sldId id="272" r:id="rId34"/>
    <p:sldId id="269" r:id="rId35"/>
    <p:sldId id="265" r:id="rId36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40" autoAdjust="0"/>
  </p:normalViewPr>
  <p:slideViewPr>
    <p:cSldViewPr>
      <p:cViewPr>
        <p:scale>
          <a:sx n="80" d="100"/>
          <a:sy n="80" d="100"/>
        </p:scale>
        <p:origin x="-1086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763974A-0EC7-42D6-8E57-677C208DA3C9}" type="datetimeFigureOut">
              <a:rPr lang="es-CR" smtClean="0"/>
              <a:pPr/>
              <a:t>22/08/2012</a:t>
            </a:fld>
            <a:endParaRPr lang="es-C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CR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46087B8-FFBF-4EF4-B61C-6C4084A58E73}" type="slidenum">
              <a:rPr lang="es-CR" smtClean="0"/>
              <a:pPr/>
              <a:t>‹Nº›</a:t>
            </a:fld>
            <a:endParaRPr lang="es-CR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2F196-B416-4A69-819B-11620051FCD9}" type="datetimeFigureOut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22/08/2012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E2084-A8A2-45A1-8214-1A7CF5CFEF3F}" type="slidenum">
              <a:rPr lang="es-C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R" sz="7200" dirty="0" smtClean="0"/>
              <a:t>1980-1995</a:t>
            </a:r>
            <a:endParaRPr lang="es-CR" sz="7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R" b="1" dirty="0" smtClean="0"/>
              <a:t>Los Programas de Ajuste Estructural en Costa Rica</a:t>
            </a:r>
            <a:br>
              <a:rPr lang="es-CR" b="1" dirty="0" smtClean="0"/>
            </a:br>
            <a:r>
              <a:rPr lang="es-CR" b="1" dirty="0" smtClean="0"/>
              <a:t>PAE</a:t>
            </a:r>
            <a:endParaRPr lang="es-C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975" y="1238250"/>
            <a:ext cx="725805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1285875"/>
            <a:ext cx="89630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190625"/>
            <a:ext cx="48958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738188"/>
            <a:ext cx="8086725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84784"/>
            <a:ext cx="5340483" cy="398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3536" y="1268760"/>
            <a:ext cx="5191285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190625"/>
            <a:ext cx="48958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9763" y="957263"/>
            <a:ext cx="532447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R" sz="7200" dirty="0" smtClean="0"/>
              <a:t>1980-1995</a:t>
            </a:r>
            <a:endParaRPr lang="es-CR" sz="7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R" b="1" dirty="0" smtClean="0"/>
              <a:t>Los Programas de Ajuste Estructural en Costa Rica</a:t>
            </a:r>
            <a:br>
              <a:rPr lang="es-CR" b="1" dirty="0" smtClean="0"/>
            </a:br>
            <a:r>
              <a:rPr lang="es-CR" b="1" dirty="0" smtClean="0"/>
              <a:t>PAE</a:t>
            </a:r>
            <a:endParaRPr lang="es-C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R" dirty="0" smtClean="0"/>
              <a:t>A qué período de la historia de Costa Rica pertenecen los Programas de Ajuste Estructural (PAE)?</a:t>
            </a:r>
          </a:p>
          <a:p>
            <a:r>
              <a:rPr lang="es-CR" dirty="0" smtClean="0"/>
              <a:t>Cuál es el modelo económico utilizado en Costa Rica anterior a estos programas?</a:t>
            </a:r>
          </a:p>
          <a:p>
            <a:r>
              <a:rPr lang="es-CR" dirty="0" smtClean="0"/>
              <a:t>Cuál es el modelo económico propuesto durante este período?</a:t>
            </a:r>
          </a:p>
          <a:p>
            <a:r>
              <a:rPr lang="es-CR" dirty="0" smtClean="0"/>
              <a:t>Por qué se debieron aplicar estos programas?</a:t>
            </a:r>
          </a:p>
          <a:p>
            <a:r>
              <a:rPr lang="es-CR" dirty="0" smtClean="0"/>
              <a:t>Cuáles fueron las características de estos programas económicos?</a:t>
            </a:r>
            <a:endParaRPr lang="es-C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Preguntas sobre el tema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0425" y="2533650"/>
            <a:ext cx="23431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s-CR" sz="3200" b="1" dirty="0" smtClean="0"/>
              <a:t>Ubicación en la historia de Costa Rica.</a:t>
            </a:r>
            <a:r>
              <a:rPr lang="es-CR" sz="2400" b="1" dirty="0" smtClean="0"/>
              <a:t/>
            </a:r>
            <a:br>
              <a:rPr lang="es-CR" sz="2400" b="1" dirty="0" smtClean="0"/>
            </a:br>
            <a:r>
              <a:rPr lang="es-CR" sz="2400" b="1" dirty="0" smtClean="0"/>
              <a:t>Ordene cronológicamente los siguientes períodos de la historia de Costa Rica….     1 minuto</a:t>
            </a:r>
            <a:endParaRPr lang="es-CR" sz="2400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580112" y="2708920"/>
            <a:ext cx="3384376" cy="42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132856"/>
            <a:ext cx="2767794" cy="4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284984"/>
            <a:ext cx="2266037" cy="35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789040"/>
            <a:ext cx="2243698" cy="40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365104"/>
            <a:ext cx="2422005" cy="40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941168"/>
            <a:ext cx="1931660" cy="40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5517232"/>
            <a:ext cx="2246113" cy="4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2160" y="6093296"/>
            <a:ext cx="2273606" cy="41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140968"/>
            <a:ext cx="2767794" cy="4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99592" y="4293096"/>
            <a:ext cx="3384376" cy="42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5517232"/>
            <a:ext cx="2266037" cy="35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988840"/>
            <a:ext cx="2243698" cy="40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3717032"/>
            <a:ext cx="2422005" cy="40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2564904"/>
            <a:ext cx="1931660" cy="40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9592" y="6093296"/>
            <a:ext cx="2246113" cy="4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9592" y="4869160"/>
            <a:ext cx="2273606" cy="41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b="1" dirty="0" smtClean="0"/>
              <a:t>Períodos de la Historia de Costa Rica</a:t>
            </a:r>
            <a:endParaRPr lang="es-C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32856"/>
            <a:ext cx="8751592" cy="230425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En el mundo…</a:t>
            </a:r>
            <a:endParaRPr lang="es-CR" dirty="0"/>
          </a:p>
        </p:txBody>
      </p:sp>
      <p:pic>
        <p:nvPicPr>
          <p:cNvPr id="3" name="2 Imagen" descr="caida mu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986410">
            <a:off x="4292309" y="1210932"/>
            <a:ext cx="4049325" cy="2679377"/>
          </a:xfrm>
          <a:prstGeom prst="rect">
            <a:avLst/>
          </a:prstGeom>
        </p:spPr>
      </p:pic>
      <p:pic>
        <p:nvPicPr>
          <p:cNvPr id="4" name="3 Imagen" descr="dol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700808"/>
            <a:ext cx="3475588" cy="2693243"/>
          </a:xfrm>
          <a:prstGeom prst="rect">
            <a:avLst/>
          </a:prstGeom>
        </p:spPr>
      </p:pic>
      <p:pic>
        <p:nvPicPr>
          <p:cNvPr id="5" name="4 Imagen" descr="guerra del golf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544969">
            <a:off x="4067944" y="2348880"/>
            <a:ext cx="3239248" cy="3976044"/>
          </a:xfrm>
          <a:prstGeom prst="rect">
            <a:avLst/>
          </a:prstGeom>
        </p:spPr>
      </p:pic>
      <p:pic>
        <p:nvPicPr>
          <p:cNvPr id="6" name="5 Imagen" descr="madre teres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068960"/>
            <a:ext cx="2794000" cy="3429000"/>
          </a:xfrm>
          <a:prstGeom prst="rect">
            <a:avLst/>
          </a:prstGeom>
        </p:spPr>
      </p:pic>
      <p:pic>
        <p:nvPicPr>
          <p:cNvPr id="7" name="6 Imagen" descr="titanic pelicul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6056" y="5013176"/>
            <a:ext cx="3788239" cy="1392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b="1" dirty="0" smtClean="0"/>
              <a:t>Gobiernos implicados en estos cambios</a:t>
            </a:r>
            <a:r>
              <a:rPr lang="es-CR" dirty="0" smtClean="0"/>
              <a:t>…</a:t>
            </a:r>
            <a:endParaRPr lang="es-C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260750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84784"/>
            <a:ext cx="2367136" cy="226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84784"/>
            <a:ext cx="247133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33056"/>
            <a:ext cx="259823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05064"/>
            <a:ext cx="247133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b="1" dirty="0" smtClean="0"/>
              <a:t>Rodrigo Carazo 1978-1982</a:t>
            </a:r>
            <a:endParaRPr lang="es-CR" b="1" dirty="0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CR" sz="2800" dirty="0" smtClean="0">
                <a:latin typeface="Arial" pitchFamily="34" charset="0"/>
                <a:cs typeface="Arial" pitchFamily="34" charset="0"/>
              </a:rPr>
              <a:t>Esta crisis la enfrento el gobierno  de Rodrigo  Carazo Odio (1978-1982),En el se destaco la declaratoria moratoria, con los Bancos Financieros por la deuda externa</a:t>
            </a:r>
          </a:p>
          <a:p>
            <a:pPr marL="0" indent="0">
              <a:buNone/>
            </a:pPr>
            <a:r>
              <a:rPr lang="es-CR" sz="2800" dirty="0" smtClean="0">
                <a:latin typeface="Arial" pitchFamily="34" charset="0"/>
                <a:cs typeface="Arial" pitchFamily="34" charset="0"/>
              </a:rPr>
              <a:t>Esta medida y otra no lograron detener la crisis interna , al contrario la situación se agravo mas </a:t>
            </a:r>
          </a:p>
          <a:p>
            <a:pPr marL="0" indent="0">
              <a:buNone/>
            </a:pPr>
            <a:r>
              <a:rPr lang="es-CR" sz="2800" dirty="0" smtClean="0">
                <a:latin typeface="Arial" pitchFamily="34" charset="0"/>
                <a:cs typeface="Arial" pitchFamily="34" charset="0"/>
              </a:rPr>
              <a:t>Esto provoco que el gobierno  perdiera su  apoyo </a:t>
            </a:r>
          </a:p>
          <a:p>
            <a:endParaRPr lang="es-CR" dirty="0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s-C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28800"/>
            <a:ext cx="3747300" cy="2487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6 Imagen" descr="FMI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77205" y="4365104"/>
            <a:ext cx="2778393" cy="1796033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37112"/>
            <a:ext cx="2324472" cy="1829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15315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R" b="1" dirty="0" smtClean="0"/>
              <a:t>Modelo de Promoción de exportaciones</a:t>
            </a:r>
            <a:endParaRPr lang="es-CR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603260" cy="471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b="1" dirty="0" smtClean="0"/>
              <a:t>Luis Alberto Monge 1982-1986</a:t>
            </a:r>
            <a:endParaRPr lang="es-C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1"/>
            <a:ext cx="633670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760"/>
            <a:ext cx="2367136" cy="226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b="1" dirty="0" smtClean="0"/>
              <a:t>Óscar Arias Sánchez  1986-1990</a:t>
            </a:r>
            <a:endParaRPr lang="es-C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40768"/>
            <a:ext cx="5904657" cy="510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40768"/>
            <a:ext cx="247133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R" b="1" dirty="0" smtClean="0"/>
              <a:t>Rafael Ángel Calderón G. 1990-1994 </a:t>
            </a:r>
            <a:br>
              <a:rPr lang="es-CR" b="1" dirty="0" smtClean="0"/>
            </a:br>
            <a:r>
              <a:rPr lang="es-CR" b="1" dirty="0" smtClean="0"/>
              <a:t>José M. Figueres O. 1994- 1998</a:t>
            </a:r>
            <a:endParaRPr lang="es-CR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5328592" cy="5015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84784"/>
            <a:ext cx="247133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89040"/>
            <a:ext cx="259823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R" dirty="0" smtClean="0"/>
              <a:t>A qué período de la historia de Costa Rica pertenecen los Programas de Ajuste Estructural (PAE)?</a:t>
            </a:r>
          </a:p>
          <a:p>
            <a:r>
              <a:rPr lang="es-CR" dirty="0" smtClean="0"/>
              <a:t>Cuál es el modelo económico utilizado en Costa Rica anterior a estos programas?</a:t>
            </a:r>
          </a:p>
          <a:p>
            <a:r>
              <a:rPr lang="es-CR" dirty="0" smtClean="0"/>
              <a:t>Cuál es el modelo económico propuesto durante este período?</a:t>
            </a:r>
          </a:p>
          <a:p>
            <a:r>
              <a:rPr lang="es-CR" dirty="0" smtClean="0"/>
              <a:t>Por qué se debieron aplicar estos programas?</a:t>
            </a:r>
          </a:p>
          <a:p>
            <a:r>
              <a:rPr lang="es-CR" dirty="0" smtClean="0"/>
              <a:t>Cuáles fueron las características de estos programas económicos?</a:t>
            </a:r>
            <a:endParaRPr lang="es-C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Preguntas sobre el tema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5538" y="1671638"/>
            <a:ext cx="4352925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R" dirty="0" smtClean="0"/>
              <a:t>Las políticas de liberación de precios, de reducción de aranceles, de eliminación de subsidios a las exportaciones y restricciones a las importaciones, se tomaron con base en las demandas de los organismos internacionales que impulsaron los Programas de Ajuste Estructural, los cuales contribuyeron a insertar a Costa Rica en el</a:t>
            </a:r>
          </a:p>
          <a:p>
            <a:pPr marL="514350" indent="-514350">
              <a:buFont typeface="+mj-lt"/>
              <a:buAutoNum type="alphaLcParenR"/>
            </a:pPr>
            <a:r>
              <a:rPr lang="es-CR" dirty="0" smtClean="0"/>
              <a:t>Mercado mundial</a:t>
            </a:r>
          </a:p>
          <a:p>
            <a:pPr marL="514350" indent="-514350">
              <a:buFont typeface="+mj-lt"/>
              <a:buAutoNum type="alphaLcParenR"/>
            </a:pPr>
            <a:r>
              <a:rPr lang="es-CR" dirty="0" smtClean="0"/>
              <a:t>Proceso de globalización</a:t>
            </a:r>
          </a:p>
          <a:p>
            <a:pPr marL="514350" indent="-514350">
              <a:buFont typeface="+mj-lt"/>
              <a:buAutoNum type="alphaLcParenR"/>
            </a:pPr>
            <a:r>
              <a:rPr lang="es-CR" dirty="0" smtClean="0"/>
              <a:t>Grupo de países desarrollados</a:t>
            </a:r>
          </a:p>
          <a:p>
            <a:pPr marL="514350" indent="-514350">
              <a:buFont typeface="+mj-lt"/>
              <a:buAutoNum type="alphaLcParenR"/>
            </a:pPr>
            <a:r>
              <a:rPr lang="es-CR" dirty="0" smtClean="0"/>
              <a:t>Proceso de desarrollo sostenible</a:t>
            </a:r>
            <a:endParaRPr lang="es-C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 smtClean="0"/>
              <a:t>Ejercicios de pruebas </a:t>
            </a:r>
            <a:endParaRPr lang="es-C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s-CR" sz="3200" dirty="0" smtClean="0"/>
              <a:t>Lea los siguientes asuntos.</a:t>
            </a:r>
            <a:endParaRPr lang="es-CR" sz="3200" b="1" dirty="0" smtClean="0"/>
          </a:p>
          <a:p>
            <a:endParaRPr lang="es-CR" sz="3200" b="1" dirty="0" smtClean="0"/>
          </a:p>
          <a:p>
            <a:pPr lvl="1"/>
            <a:r>
              <a:rPr lang="es-CR" sz="3000" dirty="0" smtClean="0"/>
              <a:t>Solicitud de suprimir el monopolio del Instituto Nacional de Seguros.</a:t>
            </a:r>
            <a:endParaRPr lang="es-CR" sz="3000" b="1" dirty="0" smtClean="0"/>
          </a:p>
          <a:p>
            <a:pPr lvl="1"/>
            <a:r>
              <a:rPr lang="es-CR" sz="3000" dirty="0" smtClean="0"/>
              <a:t>Pérdida del monopolio de los bancos estatales sobre los depósitos del público.</a:t>
            </a:r>
            <a:endParaRPr lang="es-CR" sz="3000" b="1" dirty="0" smtClean="0"/>
          </a:p>
          <a:p>
            <a:pPr lvl="1"/>
            <a:r>
              <a:rPr lang="es-CR" sz="3000" dirty="0" smtClean="0"/>
              <a:t>Plan de eliminación del monopolio del Instituto Costarricense de Electricidad sobre las telecomunicaciones.</a:t>
            </a:r>
            <a:endParaRPr lang="es-CR" sz="3000" b="1" dirty="0" smtClean="0"/>
          </a:p>
          <a:p>
            <a:endParaRPr lang="es-CR" sz="3200" b="1" dirty="0" smtClean="0"/>
          </a:p>
          <a:p>
            <a:pPr>
              <a:buNone/>
            </a:pPr>
            <a:r>
              <a:rPr lang="es-CR" sz="3200" dirty="0" smtClean="0"/>
              <a:t>Los asuntos anteriores constituyen parte fundamental del nuevo modelo de desarrollo adoptado por Costa Rica desde 1980, según el cual el Estado debe</a:t>
            </a:r>
            <a:endParaRPr lang="es-CR" sz="3200" b="1" dirty="0" smtClean="0"/>
          </a:p>
          <a:p>
            <a:endParaRPr lang="es-CR" sz="3200" b="1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s-CR" sz="3200" dirty="0" smtClean="0"/>
              <a:t>impulsar la participación de la clase media en la gestión pública.</a:t>
            </a:r>
            <a:endParaRPr lang="es-CR" sz="3200" b="1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s-CR" sz="3200" dirty="0" smtClean="0"/>
              <a:t>abrir espacios al desarrollo de las microempresas.</a:t>
            </a:r>
            <a:endParaRPr lang="es-CR" sz="3200" b="1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s-CR" sz="3200" dirty="0" smtClean="0"/>
              <a:t>crear monopolios dentro del sector privado.</a:t>
            </a:r>
            <a:endParaRPr lang="es-CR" sz="3200" b="1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s-CR" sz="3200" dirty="0" smtClean="0"/>
              <a:t>disminuir su participación en la sociedad.</a:t>
            </a:r>
            <a:endParaRPr lang="es-CR" sz="3200" b="1" dirty="0" smtClean="0"/>
          </a:p>
          <a:p>
            <a:endParaRPr lang="es-C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R" dirty="0" smtClean="0"/>
              <a:t>Una de las implicaciones sociales del nuevo modelo de desarrollo implantado en Costa Rica a partir de 1982, se relaciona con</a:t>
            </a:r>
          </a:p>
          <a:p>
            <a:endParaRPr lang="es-CR" dirty="0" smtClean="0"/>
          </a:p>
          <a:p>
            <a:pPr marL="514350" indent="-514350">
              <a:buFont typeface="+mj-lt"/>
              <a:buAutoNum type="alphaLcParenR"/>
            </a:pPr>
            <a:r>
              <a:rPr lang="es-CR" dirty="0" smtClean="0"/>
              <a:t>El aumento de los subsidios a los grandes productores</a:t>
            </a:r>
          </a:p>
          <a:p>
            <a:pPr marL="514350" indent="-514350">
              <a:buFont typeface="+mj-lt"/>
              <a:buAutoNum type="alphaLcParenR"/>
            </a:pPr>
            <a:r>
              <a:rPr lang="es-CR" dirty="0" smtClean="0"/>
              <a:t>La eliminación de inversiones de capital extranjero</a:t>
            </a:r>
          </a:p>
          <a:p>
            <a:pPr marL="514350" indent="-514350">
              <a:buFont typeface="+mj-lt"/>
              <a:buAutoNum type="alphaLcParenR"/>
            </a:pPr>
            <a:r>
              <a:rPr lang="es-CR" dirty="0" smtClean="0"/>
              <a:t>El incremento de la pobreza extrema de la población</a:t>
            </a:r>
          </a:p>
          <a:p>
            <a:pPr marL="514350" indent="-514350">
              <a:buFont typeface="+mj-lt"/>
              <a:buAutoNum type="alphaLcParenR"/>
            </a:pPr>
            <a:r>
              <a:rPr lang="es-CR" dirty="0" smtClean="0"/>
              <a:t>El aumento del empleo en el sector público</a:t>
            </a:r>
            <a:endParaRPr lang="es-C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352928" cy="624764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R" sz="7200" dirty="0" smtClean="0"/>
              <a:t>1980-1995</a:t>
            </a:r>
            <a:endParaRPr lang="es-CR" sz="7200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R" b="1" dirty="0" smtClean="0"/>
              <a:t>Los Programas de Ajuste Estructural en Costa Rica</a:t>
            </a:r>
            <a:br>
              <a:rPr lang="es-CR" b="1" dirty="0" smtClean="0"/>
            </a:br>
            <a:r>
              <a:rPr lang="es-CR" b="1" dirty="0" smtClean="0"/>
              <a:t>PAE</a:t>
            </a:r>
            <a:endParaRPr lang="es-C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8288" y="1323975"/>
            <a:ext cx="606742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1338263"/>
            <a:ext cx="890587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5363"/>
            <a:ext cx="8686800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116" y="1556792"/>
            <a:ext cx="8536355" cy="432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8028384" cy="402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596336" cy="386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132</TotalTime>
  <Words>481</Words>
  <Application>Microsoft Office PowerPoint</Application>
  <PresentationFormat>Presentación en pantalla (4:3)</PresentationFormat>
  <Paragraphs>54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</vt:vector>
  </HeadingPairs>
  <TitlesOfParts>
    <vt:vector size="36" baseType="lpstr">
      <vt:lpstr>Papel</vt:lpstr>
      <vt:lpstr>Tema de Office</vt:lpstr>
      <vt:lpstr>Los Programas de Ajuste Estructural en Costa Rica PAE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Los Programas de Ajuste Estructural en Costa Rica PAE</vt:lpstr>
      <vt:lpstr>Preguntas sobre el tema</vt:lpstr>
      <vt:lpstr>Ubicación en la historia de Costa Rica. Ordene cronológicamente los siguientes períodos de la historia de Costa Rica….     1 minuto</vt:lpstr>
      <vt:lpstr>Períodos de la Historia de Costa Rica</vt:lpstr>
      <vt:lpstr>En el mundo…</vt:lpstr>
      <vt:lpstr>Gobiernos implicados en estos cambios…</vt:lpstr>
      <vt:lpstr>Rodrigo Carazo 1978-1982</vt:lpstr>
      <vt:lpstr>Modelo de Promoción de exportaciones</vt:lpstr>
      <vt:lpstr>Luis Alberto Monge 1982-1986</vt:lpstr>
      <vt:lpstr>Óscar Arias Sánchez  1986-1990</vt:lpstr>
      <vt:lpstr>Rafael Ángel Calderón G. 1990-1994  José M. Figueres O. 1994- 1998</vt:lpstr>
      <vt:lpstr>Preguntas sobre el tema</vt:lpstr>
      <vt:lpstr>Ejercicios de pruebas </vt:lpstr>
      <vt:lpstr>Diapositiva 31</vt:lpstr>
      <vt:lpstr>Diapositiva 32</vt:lpstr>
      <vt:lpstr>Diapositiva 33</vt:lpstr>
      <vt:lpstr>Los Programas de Ajuste Estructural en Costa Rica PAE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Programas de Ajuste Estructural en Costa Rica PAE</dc:title>
  <dc:creator>Tito</dc:creator>
  <cp:lastModifiedBy>Tito</cp:lastModifiedBy>
  <cp:revision>13</cp:revision>
  <dcterms:created xsi:type="dcterms:W3CDTF">2012-08-22T13:55:36Z</dcterms:created>
  <dcterms:modified xsi:type="dcterms:W3CDTF">2012-08-22T23:17:35Z</dcterms:modified>
</cp:coreProperties>
</file>